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88" r:id="rId2"/>
    <p:sldId id="302" r:id="rId3"/>
    <p:sldId id="303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DBB"/>
    <a:srgbClr val="A27676"/>
    <a:srgbClr val="926464"/>
    <a:srgbClr val="714D4D"/>
    <a:srgbClr val="993300"/>
    <a:srgbClr val="B08769"/>
    <a:srgbClr val="202129"/>
    <a:srgbClr val="2D2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6" autoAdjust="0"/>
  </p:normalViewPr>
  <p:slideViewPr>
    <p:cSldViewPr snapToGrid="0" snapToObjects="1">
      <p:cViewPr>
        <p:scale>
          <a:sx n="94" d="100"/>
          <a:sy n="94" d="100"/>
        </p:scale>
        <p:origin x="-882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8E51C-16B8-4D00-8E84-D41C78F22ED1}" type="datetimeFigureOut">
              <a:rPr lang="es-ES" smtClean="0"/>
              <a:t>09/09/2019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425A6-B96E-478A-9277-0029BD7D5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12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09/09/2019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15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09/09/2019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63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09/09/2019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722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09/09/2019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209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09/09/2019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09/09/2019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2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sz="2000"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" sz="2600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1_Interior marino</a:t>
            </a:r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1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09/09/2019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58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09/09/2019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71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09/09/2019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63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09/09/2019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9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09/09/2019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94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DC89-5A4E-EA4A-A616-1B366F85EE07}" type="datetimeFigureOut">
              <a:rPr lang="es-ES" smtClean="0"/>
              <a:t>09/09/2019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96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831474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Jaime Luna Silva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Secretario de Estudio y Cuenta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Sala Regional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16-VII-19 – 15- I-20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Sin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Vladimir Kaiceros Barranco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Juzgado Tercero Familiar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15-VII-19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Angélica María Aguilar Cuéllar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Actuaria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Juzgado Auxiliar Familiar de Sabinas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18-VII-19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Fátima Deyanira Romo Neira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Juzgado Cuarto Familiar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15 , 19 – 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Paula Concepción Alonso Montes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Auxiliar Administrativa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Juzgado Quinto Familiar de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15-VII-19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Rolando III López Salazar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Actuario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Juzgado Tercero Civil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17-19-VII-19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6507704" y="6198159"/>
            <a:ext cx="1735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Agosto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730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1735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Agosto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058416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Priscila </a:t>
                      </a:r>
                      <a:r>
                        <a:rPr lang="es-MX" sz="900" dirty="0" err="1">
                          <a:effectLst/>
                          <a:latin typeface="Calibri"/>
                          <a:ea typeface="Times New Roman"/>
                          <a:cs typeface="Calibri"/>
                        </a:rPr>
                        <a:t>Lizett</a:t>
                      </a: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Olivares Osuna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Civil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13-VIII-19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Ilse Magaly Rodríguez Zapata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Familiar de Sabinas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12 y 15-VIII-19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Omar Figueroa Vicuña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Secretario taquimecanógrafo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Sala Regional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12-30-VIII-19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Ma. del Socorro Benavente Rodríguez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Instituto Estatal de Defensoría Pública de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14-16-VIII-19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Reginaldo Raúl Ramos Pérez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Secretario Taquimecanógrafo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Consejo de la Judicatura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12-16-VIII-19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Claudia Beatriz Valverde Carrillo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Secretaría de la Sala Colegiada Penal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13-15-VIII-19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4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1735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Agosto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28700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Juan Francisco García Ornelas 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Auxiliar de Mantenimiento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Unidad Administrativa del Distrito Judicial de Torreón y San Pedro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01-VIII-19 – 31- I-20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Sin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Homero Ernesto Salinas Rodríguez 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Penal del Sistema Acusatorio y Oral de Frontera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19-21-VIII-19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Jesús Alberto de León Márquez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Penal del Sistema Acusatorio y Oral del  Especializado en Ejecución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22-23-VIII-19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Carlos Santiago Charles Lozoya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Juez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Civil de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16-VIII-19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Norayma Villarreal López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de Acuerdo y Trámite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Familiar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19-VIII Y 26 Y 27-IX-19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Cynthia del Carmen Flores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Asesor Jurídica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Instituto Estatal de Defensoría Publica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23 Y 26-VIII-19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21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1735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Agosto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878195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Hugo </a:t>
                      </a:r>
                      <a:r>
                        <a:rPr lang="es-MX" sz="900" dirty="0" err="1">
                          <a:effectLst/>
                          <a:latin typeface="Calibri"/>
                          <a:ea typeface="Times New Roman"/>
                          <a:cs typeface="Calibri"/>
                        </a:rPr>
                        <a:t>Fabrizio</a:t>
                      </a: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López Peña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Defensor  Publico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Instituto Estatal de Defensoría Publica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22-23-VIII-19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María Magdalena Solís Guajardo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Analista de Nomina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Oficialía Mayor del Poder Judicial del Estado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20-23-VIII-19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Dora Aide Martínez Padilla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Psicólogo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Centro de Evaluación Psicosocial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20-22-VIII-19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Filiberto Mejía Cuenca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Tercero Civil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22-23-VIII-19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Olga Gloria Hernández López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Secretario Auxiliar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Consejo de la Judicatura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21-23-VIII-19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Diana Laura Avalos Alfaro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Oficial Administrativo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Penal del Sistema Acusatorio y Oral de Piedras Negras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19-VIII – 06-IX-19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90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1735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Agosto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848691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José Amador Ojeda García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Magistrado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Primer Tribunal Distrital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28-VIII-19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Integrar Pleno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María Cristina Muñoz Valenzuela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Tercero Civil de Torreón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27-VIII-19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Silvia Gabriela Saucedo Muñoz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Directora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Recursos Financieros Oficialía Mayor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30-VIII-19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Andrea Estefanía Salas Estrada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de Acuerdo y Trámite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Segundo Letrado Civil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20-30-VIII-19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Graciela Sánchez Martínez 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de Acuerdo y Trámite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Civil de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29-VIII Y 28-IX-19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Rosa Esla Reyna Martínez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Psicóloga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Unidad del Centro de Evaluación Psicosocial Región Centro.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12-VIII-19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69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1735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Agosto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113618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Mario Cepeda Gallegos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Familiar de Parras de la Fuente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26-VIII-19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Juana María de Labra Monsiváis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Tercero Civil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28-VIII-19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Dayana Guadalupe Moreno Sánchez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Oficial Administrativo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Penal Acusatorio y Oral de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28-VIII- 03-IX-19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Lucero Estrada Martínez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Auxiliar Administrativo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Familiar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22-VIII-19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Roció del Carmen López Fresnillo 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Secretario Taquimecanógrafo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Familiar de Parras de la Fuente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26-VIII-19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Lorena Delgado García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Quinto Familiar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28-VIII-19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66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1735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Agosto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072206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 err="1">
                          <a:effectLst/>
                          <a:latin typeface="Arial"/>
                          <a:ea typeface="Times New Roman"/>
                        </a:rPr>
                        <a:t>Lucinda</a:t>
                      </a: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s-MX" sz="900" dirty="0" err="1">
                          <a:effectLst/>
                          <a:latin typeface="Arial"/>
                          <a:ea typeface="Times New Roman"/>
                        </a:rPr>
                        <a:t>Lisset</a:t>
                      </a: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 Ramírez Rodríguez 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Cuarto Tribunal Distrital de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01-09-VII-19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Hilda Margarita Barrón Sosa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Defensor Publico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Nuevo Sistema Defensoría Saltillo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18-19-VII-19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Oliver Alan Guadarrama Zapata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Asesor Jurídico Administrativo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Instituto Estatal de Defensoría Publica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17-VII-06-VIII-19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Benito Daniel Soberon Méndez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Vigilante (TCYA, Defensoría, CEMASC)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Personal de Vigilancia e Intendencia de la Oficialía Mayor Del Poder Judicial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17-19-VII-19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Patricia Jara Rodríguez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Juzgado Primero Mercantil de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15-19-VII-19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Ma. del Rosario Moreno Ruelas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Juzgado Tercero Civil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19-VII-19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br>
                        <a:rPr lang="es-MX" sz="900" dirty="0"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388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1735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Agosto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803904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María Graciela Nava Ramos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Juzgado Penal del Sistema Acusatorio y Oral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16-VII-19 – 15-I-20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Sin goce de sueldo</a:t>
                      </a:r>
                      <a:br>
                        <a:rPr lang="es-MX" sz="900"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Asistir a Proyecto de Sistema de Justicia Penal en México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Diana Marcela Saucedo González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de Acuerdo y Trámite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Cuarto Tribunal Distrital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19-VII-19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María Magdalena García Salas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Secretaria Taquimecanógrafa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Juzgado Quinto Penal de Torreón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19-VII-19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José Amador García Ojeda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Magistrado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Primer Tribunal Distrital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16-VII-19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Integrar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Paul Iracheta Pérez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Juzgado Segundo  Penal Rio Grande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Arial"/>
                          <a:ea typeface="Times New Roman"/>
                        </a:rPr>
                        <a:t>10-VII-19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Arial"/>
                          <a:ea typeface="Times New Roman"/>
                        </a:rPr>
                        <a:t>Sesión de Consejo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Miguel Ángel Ramírez Ramos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Magistrado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Tercer Tribunal Distrital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19-VII-19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98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1735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Agosto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527701"/>
              </p:ext>
            </p:extLst>
          </p:nvPr>
        </p:nvGraphicFramePr>
        <p:xfrm>
          <a:off x="568960" y="438020"/>
          <a:ext cx="80354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408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María Cristina Muñoz Valenzuela 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Tercero Civil de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05-06-VIII-19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Giovanna Leticia Zorrilla Carrizales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Quinto Familiar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06-VIII-19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Guillermo Alejandro David Pérez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Secretario de Estudio y Cuenta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Consejo de la Judicatura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05-09-VIII-19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Imelda Josefina Martínez García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de Acuerdo y Trámite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Auxiliar Familiar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05-09-VIII-19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Luis Argenis Luna Cruz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Secretario de Acuerdo y Trámite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Segundo Civil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05-09-VIII-19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Sergio José Reyes Rosales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Secretario de Estudio y Cuenta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Sala Regional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05-08-VIII-19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203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1735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Agosto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01154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Claudia Gabriela Ruiz Valdés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Secretario Auxiliar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Consejo de la Judicatura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05-09-VIII-19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Claudia Araceli Palomo López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Auxiliar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Unidad de Derechos Humanos e Igualdad de Genero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08-09-VIII-19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Rosa Margarita Barrera Turner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Mediador y Conciliador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Centro de Medios Alternos de Solución de Controversias.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05-08-VIII-19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María Magdalena Teniente Jasso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Mediador y Conciliador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Centro de Medios Alternos de Solución de Controversias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05-23-VIII-19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Anayansin Adame Olmedo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Defensor Publico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Nuevo Sistema de Defensoría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05-06-VIII-19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Debenorah Guadalupe Cabello Preciado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Psicólogo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Centro de Evaluación Psicosocial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05-13-VIII-19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059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1735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Agosto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316690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Alejandra Serrano Bautista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Actuaria Interina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Civil de Saltillo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05-VIII-19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Carlos E. Francis Quintanilla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Subdirector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Dirección de Recursos Materiales de la Oficialía Mayor del Poder Judicial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05-09- 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María Verónica Garza Vara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Auxiliar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Unidad Jurídica de la Oficialía Mayor del Poder Judicial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05-VIII-19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Carlos E. Villarreal López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Jefe de Suministros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Dirección de Recursos Materiales de la Oficialía Mayor del Poder Judicial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05-09- 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Lady Oklahoma Herrera Martínez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Tercero Civil de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05-VIII-19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Carlos Catarino Monita Jaime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Familiar de Sabinas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07-09-VIII-19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93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1735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Agosto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759872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Cesar Tranquilino Hernández Rivas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Analista de Recursos Humanos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Dirección de Recursos Humanos de la Oficialía Mayor del Poder Judicial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06-12-VIII-19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Contrajo Nupcias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María Cristina de Dios Malacara Rodríguez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Instituto Estatal de Defensoría Publica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06-12-VIII-18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Contrajo Nupcias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María Teresa Sánchez Flores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Tercero Mercantil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05-23-VIII-19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Mariana Rivas Macías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Sala Regional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05-08-VIII-19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Paola Maricela González Ramón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Centro de Medios Alternos de Solución de Controversias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05-09-VIII-19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Adriana del Rosario Ramos Díaz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Consejo de la Judicatura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05-09-VIII-19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10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1735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Agosto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262125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Sandra Daniela Sánchez Casas 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Segundo Penal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08-14-VIII-19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Christian Nataly Rodríguez Lira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Tercero Mercantil Torreón.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05-12-VIII-19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Sonia Araceli Lara Valadez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Archivista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Familiar de Sabinas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05-23-VIII-19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Isabel Hernández Medina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Auxiliar Administrativa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Familiar de Parras de la Fuente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09-VIII-19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José Amador García Ojeda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Magistrado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Primer Tribunal Distrital de Saltillo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07-VIII-19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integrar pleno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Iván Ortiz Jiménez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Magistrado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Cuarto Tribunal Distrital de Piedras Negras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07-VIII-19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integrar pleno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18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507704" y="6198159"/>
            <a:ext cx="1735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  <a:cs typeface="Browallia New" panose="020B0604020202020204" pitchFamily="34" charset="-34"/>
              </a:rPr>
              <a:t>Agosto 2019</a:t>
            </a:r>
            <a:endParaRPr lang="es-ES" sz="2400" dirty="0">
              <a:solidFill>
                <a:schemeClr val="bg1"/>
              </a:solidFill>
              <a:cs typeface="Browallia New" panose="020B0604020202020204" pitchFamily="34" charset="-34"/>
            </a:endParaRPr>
          </a:p>
        </p:txBody>
      </p:sp>
      <p:graphicFrame>
        <p:nvGraphicFramePr>
          <p:cNvPr id="5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486338"/>
              </p:ext>
            </p:extLst>
          </p:nvPr>
        </p:nvGraphicFramePr>
        <p:xfrm>
          <a:off x="611560" y="438020"/>
          <a:ext cx="7992888" cy="4813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664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NOMBRE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CARGO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PERIODO DE LICENCIA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  <a:tabLst>
                          <a:tab pos="2400300" algn="l"/>
                        </a:tabLst>
                      </a:pPr>
                      <a:r>
                        <a:rPr lang="es-MX" sz="1000" b="1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OBSERVACIONES</a:t>
                      </a:r>
                    </a:p>
                  </a:txBody>
                  <a:tcPr anchor="ctr">
                    <a:solidFill>
                      <a:srgbClr val="A276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Mónica Ma. Elena Rodríguez Alvarado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de Acuerdo y Trámite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Civil de Monclova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12-VIII-19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Sanjuana Jasmín García Alvarado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Auxiliar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Consejo de la Judicatura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15-VIII-19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Mario Teniente Martínez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Asesor Jurídico Civil y Familiar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Instituto Estatal de Defensoría Publica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17-19-VII-19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Laura Angélica Cornejo Hernández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Asesor Jurídico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Instituto Estatal de Defensoría Publica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16-VIII-19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b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2898009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Cynthia Valeria Núñez Herrera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Actuaria 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Primero Familiar de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16-VIII-19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32561001"/>
                  </a:ext>
                </a:extLst>
              </a:tr>
              <a:tr h="687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Sandra Elena Mancillas Medina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Secretaria Taquimecanógrafa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Juzgado Segundo Familiar de Torreón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>
                          <a:effectLst/>
                          <a:latin typeface="Calibri"/>
                          <a:ea typeface="Times New Roman"/>
                          <a:cs typeface="Calibri"/>
                        </a:rPr>
                        <a:t>16 y 19-VIII-19</a:t>
                      </a:r>
                      <a:endParaRPr lang="es-MX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 goce de sueldo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Asuntos personales</a:t>
                      </a:r>
                      <a:endParaRPr lang="es-MX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FEEDB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68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1824</TotalTime>
  <Words>1634</Words>
  <Application>Microsoft Office PowerPoint</Application>
  <PresentationFormat>Presentación en pantalla (4:3)</PresentationFormat>
  <Paragraphs>528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Maritza Casas</dc:creator>
  <cp:lastModifiedBy>Tribual esp adol</cp:lastModifiedBy>
  <cp:revision>169</cp:revision>
  <dcterms:created xsi:type="dcterms:W3CDTF">2017-02-28T19:33:47Z</dcterms:created>
  <dcterms:modified xsi:type="dcterms:W3CDTF">2019-09-09T14:12:27Z</dcterms:modified>
</cp:coreProperties>
</file>