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8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09/09/2019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83147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Jaime Luna Silva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Sala Regional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16-VII-19 – 15- I-20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Vladimir Kaiceros Barranco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Tercero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Angélica María Aguilar Cuéllar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Auxiliar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18-VII-19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Fátima Deyanira Romo Neira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Cuarto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 , 19 – 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Paula Concepción Alonso Montes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Auxiliar Administrativa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Quinto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Rolando III López Salazar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Actuario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17-19-VII-19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3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05841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Priscila </a:t>
                      </a:r>
                      <a:r>
                        <a:rPr lang="es-MX" sz="9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Lizett</a:t>
                      </a: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Olivares Osuna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Ilse Magaly Rodríguez Zapata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 y 15-VIII-19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Omar Figueroa Vicuña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Sala Regional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12-30-VIII-19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Ma. del Socorro Benavente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Pública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14-16-VIII-19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Reginaldo Raúl Ramos Pérez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12-16-VIII-19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Beatriz Valverde Carrillo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Secretaría de la Sala Colegiada Penal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13-15-VIII-19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4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8700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Juan Francisco García Ornelas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de Mantenimiento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Administrativa del Distrito Judicial de Torreón y San Pedro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01-VIII-19 – 31- I-20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Homero Ernesto Salinas Rodríguez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Frontera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19-21-VIII-19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Alberto de León Márquez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del  Especializado en Ejecución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22-23-VIII-19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Santiago Charles Lozoya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Norayma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19-VIII Y 26 Y 27-IX-19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Cynthia del Carmen Flores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23 Y 26-VIII-19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21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87819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Hugo </a:t>
                      </a:r>
                      <a:r>
                        <a:rPr lang="es-MX" sz="900" dirty="0" err="1">
                          <a:effectLst/>
                          <a:latin typeface="Calibri"/>
                          <a:ea typeface="Times New Roman"/>
                          <a:cs typeface="Calibri"/>
                        </a:rPr>
                        <a:t>Fabrizio</a:t>
                      </a: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López Peña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 Publico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22-23-VIII-19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Solís Guajardo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Analista de Nomina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Oficialía Mayor del Poder Judicial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20-23-VIII-19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Dora Aide Martínez Padilla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20-22-VIII-19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Filiberto Mejía Cuenca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Tercero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22-23-VIII-19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Olga Gloria Hernández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21-23-VIII-19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Diana Laura Avalos Alfaro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del Sistema Acusatorio y Oral de Piedras Negras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19-VIII – 06-IX-19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9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4869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Ojeda García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Cristina Muñoz Valenzuela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Torreón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27-VIII-19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Silvia Gabriela Saucedo Muñoz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Recursos Financieros Oficialía Mayor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30-VIII-19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Andrea Estefanía Salas Estrada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Letrado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20-30-VIII-19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Graciela Sánchez Martínez 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29-VIII Y 28-IX-19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Rosa Esla Reyna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del Centro de Evaluación Psicosocial Región Centro.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6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11361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Mario Cepeda Gallegos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Juana María de Labra Monsiváis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Dayana Guadalupe Moreno Sánchez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Penal Acusatorio y Oral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28-VIII- 03-IX-19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Lucero Estrada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Roció del Carmen López Fresnillo 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Lorena Delgado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Quinto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6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07220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Lucinda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Lisset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Ramírez Rodríguez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Cuarto Tribunal Distrital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01-09-VII-19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Hilda Margarita Barrón Sosa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Defensor Publico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Nuevo Sistema Defensoría Saltillo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18-19-VII-19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Oliver Alan Guadarrama Zapata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Asesor Jurídico Administrativo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17-VII-06-VIII-19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Benito Daniel Soberon Méndez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Vigilante (TCYA, Defensoría, CEMASC)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Personal de Vigilancia e Intendencia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Patricia Jara Rodríguez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Primero Mercantil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Ma. del Rosario Moreno Ruelas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Tercero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8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0390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María Graciela Nava Ramos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Penal del Sistema Acusatorio y Oral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16-VII-19 – 15-I-20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Asistir a Proyecto de Sistema de Justicia Penal en México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Diana Marcela Saucedo González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Magdalena García Salas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Quinto Penal de Torreón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Primer Tribunal Distrital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16-VII-19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Paul Iracheta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Juzgado Segundo  Penal Rio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10-VII-19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Sesión de Consejo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Tercer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9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27701"/>
              </p:ext>
            </p:extLst>
          </p:nvPr>
        </p:nvGraphicFramePr>
        <p:xfrm>
          <a:off x="568960" y="438020"/>
          <a:ext cx="80354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08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Cristina Muñoz Valenzuela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Giovanna Leticia Zorrilla Carrizales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Quinto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Guillermo Alejandro David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Imelda Josefina Martínez García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Auxiliar Familiar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Argenis Luna Cruz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Sergio José Reyes Rosales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de Estudio y Cuenta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Sala Regional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0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115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Gabriela Ruiz Valdés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Araceli Palomo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de Derechos Humanos e Igualdad de Genero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08-09-VIII-19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Rosa Margarita Barrera Turner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 y Conciliador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Teniente Jasso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 y Conciliador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Anayansin Adame Olmedo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Defensor Publico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Nuevo Sistema de Defensoría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Debenorah Guadalupe Cabello Preciado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05-13-VIII-19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05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316690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Alejandra Serrano Bautista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Interina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E. Francis Quintanilla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Subdirector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Dirección de Recursos Materiales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 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Verónica Garza Vara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Unidad Jurídica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E. Villarreal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Jefe de Suministros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Dirección de Recursos Materiales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 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Lady Oklahoma Herrera Martínez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Civil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Catarino Monita Jaime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07-09-VIII-19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9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759872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Cesar Tranquilino Hernández Rivas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Analista de 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Dirección de Recursos Humanos de la Oficialía Mayor del Poder Judicial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06-12-VIII-19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Contrajo Nupcias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Cristina de Dios Malacara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06-12-VIII-18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Contrajo Nupcias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Teresa Sánchez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Mariana Rivas Macías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Sala Regional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05-08-VIII-19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Paola Maricela González Ramón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Adriana del Rosario Ramos Díaz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1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26212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Daniela Sánchez Casas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Penal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08-14-VIII-19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Christian Nataly Rodríguez Lira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Tercero Mercantil Torreón.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05-12-VIII-19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Sonia Araceli Lara Valadez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Archivista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05-23-VIII-19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Isabel Hernández Medina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Primer Tribunal Distrital de Saltillo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07-VIII-19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Iván Ortiz Jiménez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Cuarto Tribunal Distrital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07-VIII-19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integrar pleno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07704" y="6198159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Agosto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48633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NOMBRE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CARGO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PERIODO DE LICENCIA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00" b="1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OBSERVACIONES</a:t>
                      </a: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Mónica Ma. Elena Rodríguez Alvarado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Sanjuana Jasmín García Alvarado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Auxiliar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15-VIII-19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Mario Teniente Martínez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17-19-VII-19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Laura Angélica Cornejo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Instituto Estatal de Defensoría Publica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b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Cynthia Valeria Núñez Herrera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Primero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16-VIII-19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Elena Mancillas Medina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Juzgado Segundo Familiar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16 y 19-VIII-19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6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1634</Words>
  <Application>Microsoft Office PowerPoint</Application>
  <PresentationFormat>Presentación en pantalla (4:3)</PresentationFormat>
  <Paragraphs>528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169</cp:revision>
  <dcterms:created xsi:type="dcterms:W3CDTF">2017-02-28T19:33:47Z</dcterms:created>
  <dcterms:modified xsi:type="dcterms:W3CDTF">2019-09-09T14:12:27Z</dcterms:modified>
</cp:coreProperties>
</file>